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</p:sldMasterIdLst>
  <p:notesMasterIdLst>
    <p:notesMasterId r:id="rId35"/>
  </p:notesMasterIdLst>
  <p:sldIdLst>
    <p:sldId id="256" r:id="rId4"/>
    <p:sldId id="259" r:id="rId5"/>
    <p:sldId id="257" r:id="rId6"/>
    <p:sldId id="300" r:id="rId7"/>
    <p:sldId id="302" r:id="rId8"/>
    <p:sldId id="306" r:id="rId9"/>
    <p:sldId id="303" r:id="rId10"/>
    <p:sldId id="304" r:id="rId11"/>
    <p:sldId id="305" r:id="rId12"/>
    <p:sldId id="260" r:id="rId13"/>
    <p:sldId id="285" r:id="rId14"/>
    <p:sldId id="287" r:id="rId15"/>
    <p:sldId id="286" r:id="rId16"/>
    <p:sldId id="288" r:id="rId17"/>
    <p:sldId id="289" r:id="rId18"/>
    <p:sldId id="291" r:id="rId19"/>
    <p:sldId id="307" r:id="rId20"/>
    <p:sldId id="308" r:id="rId21"/>
    <p:sldId id="309" r:id="rId22"/>
    <p:sldId id="310" r:id="rId23"/>
    <p:sldId id="316" r:id="rId24"/>
    <p:sldId id="319" r:id="rId25"/>
    <p:sldId id="270" r:id="rId26"/>
    <p:sldId id="274" r:id="rId27"/>
    <p:sldId id="311" r:id="rId28"/>
    <p:sldId id="301" r:id="rId29"/>
    <p:sldId id="312" r:id="rId30"/>
    <p:sldId id="313" r:id="rId31"/>
    <p:sldId id="314" r:id="rId32"/>
    <p:sldId id="315" r:id="rId33"/>
    <p:sldId id="27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/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矩形 21"/>
          <p:cNvSpPr/>
          <p:nvPr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矩形 13"/>
          <p:cNvSpPr/>
          <p:nvPr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平行四边形 1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平行四边形 18"/>
          <p:cNvSpPr/>
          <p:nvPr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交大林檎</a:t>
            </a:r>
            <a:r>
              <a:rPr lang="en-US" altLang="zh-CN" dirty="0"/>
              <a:t>—</a:t>
            </a:r>
            <a:r>
              <a:rPr lang="zh-CN" altLang="en-US" dirty="0"/>
              <a:t>疫情物品互助平台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第六组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架构与关键技术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前端：</a:t>
            </a:r>
            <a:r>
              <a:rPr lang="en-US" altLang="zh-CN" dirty="0"/>
              <a:t>Vue.js</a:t>
            </a:r>
          </a:p>
          <a:p>
            <a:endParaRPr lang="en-US" altLang="zh-CN" dirty="0"/>
          </a:p>
          <a:p>
            <a:r>
              <a:rPr lang="zh-CN" altLang="en-US" dirty="0"/>
              <a:t>后端：</a:t>
            </a:r>
            <a:r>
              <a:rPr lang="en-US" altLang="zh-CN" dirty="0"/>
              <a:t>Django</a:t>
            </a:r>
          </a:p>
          <a:p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 err="1"/>
              <a:t>sqlite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聊天：</a:t>
            </a:r>
            <a:r>
              <a:rPr lang="en-US" altLang="zh-CN" dirty="0"/>
              <a:t>WebSocket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 descr="架构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25" y="2201545"/>
            <a:ext cx="8211820" cy="267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基本架构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前后端分离</a:t>
            </a:r>
          </a:p>
          <a:p>
            <a:endParaRPr lang="zh-CN" altLang="en-US"/>
          </a:p>
          <a:p>
            <a:r>
              <a:rPr lang="zh-CN" altLang="en-US"/>
              <a:t>展示层：读取、发送、渲染、跳转</a:t>
            </a:r>
          </a:p>
          <a:p>
            <a:endParaRPr lang="zh-CN" altLang="en-US"/>
          </a:p>
          <a:p>
            <a:r>
              <a:rPr lang="zh-CN" altLang="en-US"/>
              <a:t>逻辑层：处理、存储、加工、发送</a:t>
            </a:r>
          </a:p>
          <a:p>
            <a:endParaRPr lang="zh-CN" altLang="en-US"/>
          </a:p>
          <a:p>
            <a:r>
              <a:rPr lang="zh-CN" altLang="en-US"/>
              <a:t>数据管理层：序列化、写和读</a:t>
            </a:r>
          </a:p>
        </p:txBody>
      </p:sp>
      <p:pic>
        <p:nvPicPr>
          <p:cNvPr id="13" name="图片 12" descr="架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890905"/>
            <a:ext cx="6082665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前后端交互：</a:t>
            </a:r>
            <a:r>
              <a:rPr lang="en-US" altLang="zh-CN"/>
              <a:t>RESTful</a:t>
            </a:r>
            <a:r>
              <a:rPr lang="zh-CN" altLang="en-US"/>
              <a:t>接口</a:t>
            </a:r>
          </a:p>
        </p:txBody>
      </p:sp>
      <p:pic>
        <p:nvPicPr>
          <p:cNvPr id="17" name="图片 16" descr="api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25" y="1157605"/>
            <a:ext cx="4606925" cy="2316480"/>
          </a:xfrm>
          <a:prstGeom prst="rect">
            <a:avLst/>
          </a:prstGeom>
        </p:spPr>
      </p:pic>
      <p:pic>
        <p:nvPicPr>
          <p:cNvPr id="18" name="图片 17" descr="api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740" y="4271645"/>
            <a:ext cx="5509260" cy="16459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2155" y="2248535"/>
            <a:ext cx="33248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网页绑定事件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触发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接口约定：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axios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库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后端配置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重定</a:t>
            </a:r>
            <a:r>
              <a:rPr lang="zh-CN" altLang="en-US"/>
              <a:t>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前端架构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的前端架构</a:t>
            </a:r>
          </a:p>
          <a:p>
            <a:endParaRPr lang="zh-CN" altLang="en-US"/>
          </a:p>
          <a:p>
            <a:r>
              <a:rPr lang="zh-CN" altLang="en-US"/>
              <a:t>可重用的组件</a:t>
            </a:r>
          </a:p>
          <a:p>
            <a:endParaRPr lang="zh-CN" altLang="en-US"/>
          </a:p>
          <a:p>
            <a:r>
              <a:rPr lang="en-US" altLang="zh-CN"/>
              <a:t>api</a:t>
            </a:r>
            <a:r>
              <a:rPr lang="zh-CN" altLang="en-US"/>
              <a:t>配置：基于</a:t>
            </a:r>
            <a:r>
              <a:rPr lang="en-US" altLang="zh-CN"/>
              <a:t>axios</a:t>
            </a:r>
            <a:r>
              <a:rPr lang="zh-CN" altLang="en-US"/>
              <a:t>的前后端交互</a:t>
            </a:r>
          </a:p>
          <a:p>
            <a:endParaRPr lang="zh-CN" altLang="en-US"/>
          </a:p>
          <a:p>
            <a:r>
              <a:rPr lang="en-US" altLang="zh-CN"/>
              <a:t>xxx.vue: </a:t>
            </a:r>
            <a:r>
              <a:rPr lang="zh-CN" altLang="en-US"/>
              <a:t>渲染页面、调用方法</a:t>
            </a:r>
            <a:r>
              <a:rPr lang="en-US" altLang="zh-CN"/>
              <a:t>.......</a:t>
            </a:r>
          </a:p>
          <a:p>
            <a:pPr marL="0" indent="0">
              <a:buNone/>
            </a:pPr>
            <a:r>
              <a:rPr lang="zh-CN" altLang="en-US"/>
              <a:t>登录注册页，个人信息页，主页广场</a:t>
            </a:r>
            <a:r>
              <a:rPr lang="en-US" altLang="zh-CN"/>
              <a:t>.....</a:t>
            </a:r>
          </a:p>
        </p:txBody>
      </p:sp>
      <p:pic>
        <p:nvPicPr>
          <p:cNvPr id="9" name="图片 8" descr="v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10" y="1105535"/>
            <a:ext cx="5673090" cy="4646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后端架构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app-model-serializer-views</a:t>
            </a:r>
          </a:p>
          <a:p>
            <a:endParaRPr lang="en-US" altLang="zh-CN" dirty="0"/>
          </a:p>
          <a:p>
            <a:r>
              <a:rPr lang="en-US" altLang="zh-CN" dirty="0"/>
              <a:t>app:  </a:t>
            </a:r>
            <a:r>
              <a:rPr lang="zh-CN" altLang="en-US" dirty="0"/>
              <a:t>对某对象</a:t>
            </a:r>
            <a:r>
              <a:rPr lang="en-US" altLang="zh-CN" dirty="0"/>
              <a:t>/</a:t>
            </a:r>
            <a:r>
              <a:rPr lang="zh-CN" altLang="en-US" dirty="0"/>
              <a:t>功能的管理</a:t>
            </a:r>
          </a:p>
          <a:p>
            <a:endParaRPr lang="zh-CN" altLang="en-US" dirty="0"/>
          </a:p>
          <a:p>
            <a:r>
              <a:rPr lang="en-US" altLang="zh-CN" dirty="0"/>
              <a:t>model:</a:t>
            </a:r>
            <a:r>
              <a:rPr lang="zh-CN" altLang="en-US" dirty="0"/>
              <a:t>数据库表结构抽象</a:t>
            </a:r>
          </a:p>
          <a:p>
            <a:endParaRPr lang="zh-CN" altLang="en-US" dirty="0"/>
          </a:p>
          <a:p>
            <a:r>
              <a:rPr lang="en-US" altLang="zh-CN" dirty="0"/>
              <a:t>serializer: </a:t>
            </a:r>
            <a:r>
              <a:rPr lang="zh-CN" altLang="en-US" dirty="0"/>
              <a:t>序列化器，和数据库交互</a:t>
            </a:r>
          </a:p>
          <a:p>
            <a:endParaRPr lang="zh-CN" altLang="en-US" dirty="0"/>
          </a:p>
          <a:p>
            <a:r>
              <a:rPr lang="en-US" altLang="zh-CN" dirty="0"/>
              <a:t>views: </a:t>
            </a:r>
            <a:r>
              <a:rPr lang="zh-CN" altLang="en-US" dirty="0"/>
              <a:t>被重定向的处理函数，操作某一</a:t>
            </a:r>
            <a:r>
              <a:rPr lang="en-US" altLang="zh-CN" dirty="0"/>
              <a:t>model, etc.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 descr="后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095" y="1418590"/>
            <a:ext cx="2444115" cy="4020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详细架构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物品管理组件：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model: goods   views: </a:t>
            </a:r>
            <a:r>
              <a:rPr lang="zh-CN" altLang="en-US" dirty="0">
                <a:sym typeface="+mn-ea"/>
              </a:rPr>
              <a:t>增删改查   前端：</a:t>
            </a:r>
            <a:r>
              <a:rPr lang="en-US" altLang="zh-CN" dirty="0">
                <a:sym typeface="+mn-ea"/>
              </a:rPr>
              <a:t>get list/ post create / update modify</a:t>
            </a:r>
            <a:endParaRPr lang="zh-CN" altLang="en-US" dirty="0"/>
          </a:p>
          <a:p>
            <a:r>
              <a:rPr lang="zh-CN" altLang="en-US" dirty="0"/>
              <a:t>用户权限组件：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en-US" altLang="zh-CN" dirty="0" err="1"/>
              <a:t>model:user</a:t>
            </a:r>
            <a:r>
              <a:rPr lang="en-US" altLang="zh-CN" dirty="0"/>
              <a:t>     </a:t>
            </a:r>
            <a:r>
              <a:rPr lang="en-US" altLang="zh-CN" dirty="0" err="1"/>
              <a:t>views:UserRegisterView</a:t>
            </a:r>
            <a:r>
              <a:rPr lang="en-US" altLang="zh-CN" dirty="0"/>
              <a:t>.....     </a:t>
            </a:r>
            <a:r>
              <a:rPr lang="zh-CN" altLang="en-US" dirty="0"/>
              <a:t>前端：登录 </a:t>
            </a:r>
            <a:r>
              <a:rPr lang="en-US" altLang="zh-CN" dirty="0"/>
              <a:t>post, </a:t>
            </a:r>
            <a:r>
              <a:rPr lang="zh-CN" altLang="en-US" dirty="0"/>
              <a:t>注册</a:t>
            </a:r>
            <a:r>
              <a:rPr lang="en-US" altLang="zh-CN" dirty="0"/>
              <a:t>post, .....</a:t>
            </a:r>
            <a:r>
              <a:rPr lang="zh-CN" altLang="en-US" dirty="0"/>
              <a:t> </a:t>
            </a:r>
            <a:r>
              <a:rPr lang="en-US" altLang="zh-CN" dirty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采用</a:t>
            </a:r>
            <a:r>
              <a:rPr lang="en-US" altLang="zh-CN" dirty="0"/>
              <a:t>JWT</a:t>
            </a:r>
            <a:r>
              <a:rPr lang="zh-CN" altLang="en-US" dirty="0"/>
              <a:t>认证方式</a:t>
            </a:r>
          </a:p>
          <a:p>
            <a:r>
              <a:rPr lang="zh-CN" altLang="en-US" dirty="0"/>
              <a:t>聊天组件</a:t>
            </a:r>
          </a:p>
          <a:p>
            <a:pPr lvl="1"/>
            <a:r>
              <a:rPr lang="en-US" altLang="zh-CN" dirty="0" err="1"/>
              <a:t>Websocket</a:t>
            </a:r>
            <a:r>
              <a:rPr lang="en-US" altLang="zh-CN" dirty="0"/>
              <a:t>, channels....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</a:t>
            </a:r>
          </a:p>
        </p:txBody>
      </p:sp>
      <p:pic>
        <p:nvPicPr>
          <p:cNvPr id="9" name="图片 8" descr="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0" y="3505835"/>
            <a:ext cx="5730240" cy="2613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WebSocket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实现在线聊天：</a:t>
            </a:r>
            <a:r>
              <a:rPr lang="en-US" altLang="zh-CN" dirty="0"/>
              <a:t>Redis</a:t>
            </a:r>
            <a:r>
              <a:rPr lang="zh-CN" altLang="en-US" dirty="0"/>
              <a:t>作为</a:t>
            </a:r>
            <a:r>
              <a:rPr lang="en-US" altLang="zh-CN" dirty="0"/>
              <a:t>Channel</a:t>
            </a:r>
            <a:r>
              <a:rPr lang="zh-CN" altLang="en-US" dirty="0"/>
              <a:t>后端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搭配数据库实现聊天记录保存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Hook” </a:t>
            </a:r>
            <a:r>
              <a:rPr lang="zh-CN" altLang="en-US" dirty="0"/>
              <a:t>函数实现未读消息更新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504F28-273B-E548-126F-4F74FB06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40" y="2011557"/>
            <a:ext cx="678238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中文分词和</a:t>
            </a:r>
            <a:r>
              <a:rPr lang="en-US" altLang="zh-CN" dirty="0"/>
              <a:t>Whoosh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搜索引擎：</a:t>
            </a:r>
            <a:r>
              <a:rPr lang="en-US" altLang="zh-CN" dirty="0"/>
              <a:t>Whoosh, model</a:t>
            </a:r>
            <a:r>
              <a:rPr lang="zh-CN" altLang="en-US" dirty="0"/>
              <a:t>更新时自动更新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Jieba</a:t>
            </a:r>
            <a:r>
              <a:rPr lang="en-US" altLang="zh-CN" dirty="0"/>
              <a:t> </a:t>
            </a:r>
            <a:r>
              <a:rPr lang="zh-CN" altLang="en-US" dirty="0"/>
              <a:t>中文分词：替换</a:t>
            </a:r>
            <a:r>
              <a:rPr lang="en-US" altLang="zh-CN" dirty="0"/>
              <a:t>Whoosh</a:t>
            </a:r>
            <a:r>
              <a:rPr lang="zh-CN" altLang="en-US" dirty="0"/>
              <a:t>的</a:t>
            </a:r>
            <a:r>
              <a:rPr lang="en-US" altLang="zh-CN" dirty="0"/>
              <a:t>Analyzer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轻量化的中文搜索引擎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743DE8-1F0C-A072-9A7D-27033ED4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28" y="1714351"/>
            <a:ext cx="52811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相关性排序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使用词向量和编辑距离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根据词向量距离，采取梯度方式设置权重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拼接物品信息，文本相似度计算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开源的</a:t>
            </a:r>
            <a:r>
              <a:rPr lang="en-US" altLang="zh-CN" dirty="0"/>
              <a:t>synonyms</a:t>
            </a:r>
            <a:r>
              <a:rPr lang="zh-CN" altLang="en-US" dirty="0"/>
              <a:t>库：中文分词、关键词提取、词向量以及相似度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基于时间戳缓存匹配结果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EAB91-B06F-FB88-1AE1-60139CBF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44" y="1206020"/>
            <a:ext cx="628650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5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96000" y="409902"/>
            <a:ext cx="55021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系统演示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dirty="0"/>
          </a:p>
          <a:p>
            <a:r>
              <a:rPr lang="en-US" altLang="zh-CN" sz="2800" dirty="0"/>
              <a:t>2.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产品特色与创新点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3.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架构与关键技术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4.</a:t>
            </a:r>
            <a:r>
              <a:rPr lang="zh-CN" altLang="en-US" sz="2800" b="0" i="0" dirty="0">
                <a:solidFill>
                  <a:srgbClr val="2D3B45"/>
                </a:solidFill>
                <a:effectLst/>
                <a:latin typeface="LatoWeb"/>
              </a:rPr>
              <a:t>经验和教训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成员分工</a:t>
            </a:r>
            <a:endParaRPr lang="en-US" altLang="zh-CN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拦截器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实现对隐私页面的登录校验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自动为请求加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JWT header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7FF296-1381-47F4-8E80-04CE0025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77" y="2051924"/>
            <a:ext cx="8069666" cy="2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邮件验证和头像上传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随机生成验证码，带有时间戳的缓存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post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请求将直接上传图片文件。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zh-CN" altLang="en-US" dirty="0">
              <a:solidFill>
                <a:srgbClr val="24292F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此文件上传后保存在后端的特定目录下，而返回给前端的是一个图片的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url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252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A8E71-B0E4-4AC0-8618-21B46EC5D7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关键技术：</a:t>
            </a:r>
            <a:r>
              <a:rPr lang="en-US" altLang="zh-CN" dirty="0"/>
              <a:t> </a:t>
            </a:r>
            <a:r>
              <a:rPr lang="zh-CN" altLang="en-US" dirty="0"/>
              <a:t>前端文件上传和优化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C5B3B-1AE1-92D1-A9FD-0EC12EB34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ACAE8-C477-4B1F-7832-459085356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31AD28-7E2B-3A45-7573-4052DC724E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图片上传：封装进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dataForm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中，其中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file⽂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件会转换为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blob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形式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前端的优化：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通过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css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优化，封装好的组件采用层叠样式表覆盖等⼿段进⾏调整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移动端动态效果：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js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touchstart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touchmove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touchend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进⾏监听（没有鼠标检测）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vue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⾃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带的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watch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router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的跳转进⾏监听，比较跳转前和跳转后的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link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，实现动画效果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响应式布局，适配多种设备屏幕大小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使用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element-plus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组件库，整体风格简洁一致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，基于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JWT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的权限管理完整</a:t>
            </a:r>
            <a:endParaRPr lang="zh-CN" alt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558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</p:spPr>
        <p:txBody>
          <a:bodyPr/>
          <a:lstStyle/>
          <a:p>
            <a:r>
              <a:rPr lang="zh-CN" altLang="en-US" sz="4000" i="0" dirty="0">
                <a:effectLst/>
                <a:latin typeface="LatoWeb"/>
              </a:rPr>
              <a:t>经验和教训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WHAT LEARNED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sz="2800" dirty="0"/>
              <a:t> 频繁同步（站立会议）</a:t>
            </a:r>
            <a:endParaRPr lang="en-US" altLang="zh-CN" sz="2800" dirty="0"/>
          </a:p>
          <a:p>
            <a:r>
              <a:rPr lang="zh-CN" altLang="en-US" sz="2800" dirty="0"/>
              <a:t> 尽早了解技术框架，详细设计和规划</a:t>
            </a:r>
            <a:endParaRPr lang="en-US" altLang="zh-CN" sz="2800" dirty="0"/>
          </a:p>
          <a:p>
            <a:r>
              <a:rPr lang="zh-CN" altLang="en-US" sz="2800" dirty="0"/>
              <a:t> 任务分配明确，接口分配明晰</a:t>
            </a:r>
            <a:endParaRPr lang="en-US" altLang="zh-CN" sz="2800" dirty="0"/>
          </a:p>
          <a:p>
            <a:r>
              <a:rPr lang="zh-CN" altLang="en-US" sz="2800" dirty="0"/>
              <a:t> 从小</a:t>
            </a:r>
            <a:r>
              <a:rPr lang="en-US" altLang="zh-CN" sz="2800" dirty="0"/>
              <a:t>demo</a:t>
            </a:r>
            <a:r>
              <a:rPr lang="zh-CN" altLang="en-US" sz="2800" dirty="0"/>
              <a:t>到大成品</a:t>
            </a:r>
            <a:endParaRPr lang="en-US" altLang="zh-CN" sz="2800" dirty="0"/>
          </a:p>
          <a:p>
            <a:r>
              <a:rPr lang="zh-CN" altLang="en-US" sz="2800" dirty="0"/>
              <a:t> 官方文档是最好的老师</a:t>
            </a:r>
            <a:endParaRPr lang="en-US" altLang="zh-CN" sz="2800" dirty="0"/>
          </a:p>
          <a:p>
            <a:r>
              <a:rPr lang="zh-CN" altLang="en-US" sz="2800" dirty="0"/>
              <a:t> 前期的积累很重要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48101" y="14267"/>
            <a:ext cx="7081677" cy="598488"/>
          </a:xfrm>
        </p:spPr>
        <p:txBody>
          <a:bodyPr/>
          <a:lstStyle/>
          <a:p>
            <a:r>
              <a:rPr lang="zh-CN" altLang="en-US" dirty="0"/>
              <a:t>吃一堑，长一智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19056" y="740333"/>
            <a:ext cx="11568144" cy="4765791"/>
          </a:xfrm>
        </p:spPr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800" dirty="0"/>
              <a:t> 不要当</a:t>
            </a:r>
            <a:r>
              <a:rPr lang="en-US" altLang="zh-CN" sz="2800" dirty="0"/>
              <a:t>DDL</a:t>
            </a:r>
            <a:r>
              <a:rPr lang="zh-CN" altLang="en-US" sz="2800" dirty="0"/>
              <a:t>战士</a:t>
            </a:r>
            <a:endParaRPr lang="en-US" altLang="zh-CN" sz="2800" dirty="0"/>
          </a:p>
          <a:p>
            <a:r>
              <a:rPr lang="zh-CN" altLang="en-US" sz="2800" dirty="0"/>
              <a:t> 良好的依赖库管理和</a:t>
            </a:r>
            <a:r>
              <a:rPr lang="en-US" altLang="zh-CN" sz="2800" dirty="0"/>
              <a:t>git</a:t>
            </a:r>
            <a:r>
              <a:rPr lang="zh-CN" altLang="en-US" sz="2800" dirty="0"/>
              <a:t>流</a:t>
            </a:r>
            <a:endParaRPr lang="en-US" altLang="zh-CN" sz="2800" dirty="0"/>
          </a:p>
          <a:p>
            <a:r>
              <a:rPr lang="en-US" altLang="zh-CN" sz="2800" dirty="0"/>
              <a:t> Model</a:t>
            </a:r>
            <a:r>
              <a:rPr lang="zh-CN" altLang="en-US" sz="2800" dirty="0"/>
              <a:t>设计是重中之重</a:t>
            </a:r>
            <a:endParaRPr lang="en-US" altLang="zh-CN" sz="2800" dirty="0"/>
          </a:p>
          <a:p>
            <a:r>
              <a:rPr lang="zh-CN" altLang="en-US" sz="2800" dirty="0"/>
              <a:t> 尽早做好</a:t>
            </a:r>
            <a:r>
              <a:rPr lang="en-US" altLang="zh-CN" sz="2800" dirty="0"/>
              <a:t>Unit Test</a:t>
            </a:r>
          </a:p>
          <a:p>
            <a:r>
              <a:rPr lang="zh-CN" altLang="en-US" sz="2800" dirty="0"/>
              <a:t> 保证代码交付质量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6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</p:spPr>
        <p:txBody>
          <a:bodyPr/>
          <a:lstStyle/>
          <a:p>
            <a:r>
              <a:rPr lang="zh-CN" altLang="en-US" dirty="0"/>
              <a:t>成员贡献和分工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0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成员分工：敖晟昊（后端）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物品管理功能：提供和需求物品的增删改查、按紧急度</a:t>
            </a:r>
            <a:r>
              <a:rPr lang="en-US" altLang="zh-CN" dirty="0"/>
              <a:t>/</a:t>
            </a:r>
            <a:r>
              <a:rPr lang="zh-CN" altLang="en-US" dirty="0"/>
              <a:t>发布时间排序、用户物品筛选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聊天功能：后端连接建立、消息发送、聊天历史记录保存和同步、未读消息更新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后端全文搜索功能：索引建立、搜索引擎修改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后端单元测试和最后的系统测试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267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成员分工：王俊智（后端）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用户注册、登录、修改密码等功能的后端实现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用户个人信息页面的后端实现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推荐系统的后端实现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后端单元测试</a:t>
            </a:r>
          </a:p>
        </p:txBody>
      </p:sp>
    </p:spTree>
    <p:extLst>
      <p:ext uri="{BB962C8B-B14F-4D97-AF65-F5344CB8AC3E}">
        <p14:creationId xmlns:p14="http://schemas.microsoft.com/office/powerpoint/2010/main" val="385059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成员分工：黄川懿（前端）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40333"/>
            <a:ext cx="11568144" cy="4765791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早期前端设计，搭建了前端的基础架构（</a:t>
            </a:r>
            <a:r>
              <a:rPr lang="en-US" altLang="zh-CN" dirty="0"/>
              <a:t>router-link</a:t>
            </a:r>
            <a:r>
              <a:rPr lang="zh-CN" altLang="en-US" dirty="0"/>
              <a:t>，</a:t>
            </a:r>
            <a:r>
              <a:rPr lang="en-US" altLang="zh-CN" dirty="0"/>
              <a:t>router-view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实现了可能复用的基础前端</a:t>
            </a:r>
            <a:r>
              <a:rPr lang="en-US" altLang="zh-CN" dirty="0" err="1"/>
              <a:t>vue</a:t>
            </a:r>
            <a:r>
              <a:rPr lang="zh-CN" altLang="en-US" dirty="0"/>
              <a:t>组件、除聊天页面外的页面雏形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合作实现了前后端分离以及</a:t>
            </a:r>
            <a:r>
              <a:rPr lang="en-US" altLang="zh-CN" dirty="0" err="1"/>
              <a:t>axios</a:t>
            </a:r>
            <a:r>
              <a:rPr lang="zh-CN" altLang="en-US" dirty="0"/>
              <a:t>的搭建⼯作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前端登录，修改密码，注册功能，前端拦截器（用户登录校验）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头像上传功能， 页面最终优化，物品</a:t>
            </a:r>
            <a:r>
              <a:rPr lang="en-US" altLang="zh-CN" dirty="0"/>
              <a:t>delete</a:t>
            </a:r>
            <a:r>
              <a:rPr lang="zh-CN" altLang="en-US" dirty="0"/>
              <a:t>接口、页面动画效果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575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系统演示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94CE9-69D4-8A24-C062-A63340277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成员分工：孙济宸（前端）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B7390D-26D6-9548-09A7-A43452C96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0709A8-BA61-4F96-2A5F-187FF04D5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FC5154C-0F99-5DD5-0353-5C1EF8B67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主页的整体布局，按匹配度</a:t>
            </a:r>
            <a:r>
              <a:rPr lang="en-US" altLang="zh-CN" dirty="0"/>
              <a:t>/</a:t>
            </a:r>
            <a:r>
              <a:rPr lang="zh-CN" altLang="en-US" dirty="0"/>
              <a:t>紧急度</a:t>
            </a:r>
            <a:r>
              <a:rPr lang="en-US" altLang="zh-CN" dirty="0"/>
              <a:t>/</a:t>
            </a:r>
            <a:r>
              <a:rPr lang="zh-CN" altLang="en-US" dirty="0"/>
              <a:t>时间</a:t>
            </a:r>
            <a:r>
              <a:rPr lang="en-US" altLang="zh-CN" dirty="0"/>
              <a:t>/</a:t>
            </a:r>
            <a:r>
              <a:rPr lang="zh-CN" altLang="en-US" dirty="0"/>
              <a:t>搜索，切换主页显示模式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物品的卡片显示和响应式布局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聊天功能，联系人功能和显示未读消息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提供物品的表单提交</a:t>
            </a:r>
          </a:p>
        </p:txBody>
      </p:sp>
    </p:spTree>
    <p:extLst>
      <p:ext uri="{BB962C8B-B14F-4D97-AF65-F5344CB8AC3E}">
        <p14:creationId xmlns:p14="http://schemas.microsoft.com/office/powerpoint/2010/main" val="2494380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  谢谢大家！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i="0" dirty="0">
                <a:effectLst/>
                <a:latin typeface="LatoWeb"/>
              </a:rPr>
              <a:t>产品特色与创新点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1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6D62A7-E15D-50C3-BC48-0F8121C64F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高效的互助平台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E73CD93-949B-A203-C97A-3CF94DD81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D576E5B-3CC0-4CB5-38B0-74254F825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3E0FAD7-D260-E2F4-43EC-BAE888E1C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摆脱传统共享文档式的冲突、低效、不便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便捷的流式浏览、精准的查询功能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个性化推送需求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私聊、保证隐私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E01D9F-E03D-A64A-0C0B-4AF46FBF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28" y="1374255"/>
            <a:ext cx="4724809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特色：方便的需求发布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一个按钮集成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紧急度</a:t>
            </a:r>
            <a:r>
              <a:rPr lang="en-US" altLang="zh-CN" dirty="0"/>
              <a:t>/</a:t>
            </a:r>
            <a:r>
              <a:rPr lang="zh-CN" altLang="en-US" dirty="0"/>
              <a:t>发布时间排序，定位需求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Tag</a:t>
            </a:r>
            <a:r>
              <a:rPr lang="zh-CN" altLang="en-US" dirty="0"/>
              <a:t>标识需求类型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568BCD-9249-922A-E008-1AC9E3B1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40" y="1874385"/>
            <a:ext cx="6142252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9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特色：全文搜索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精准定位需求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标题 </a:t>
            </a:r>
            <a:r>
              <a:rPr lang="en-US" altLang="zh-CN" dirty="0"/>
              <a:t>/ </a:t>
            </a:r>
            <a:r>
              <a:rPr lang="zh-CN" altLang="en-US" dirty="0"/>
              <a:t>详细描述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961B36-4B86-0C10-3E93-FF5ED7F2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43" y="2282310"/>
            <a:ext cx="8590901" cy="17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特色：相关性匹配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基于词向量的相关性排序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和用户可提供物品吻合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高效，个性化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289589-32BC-5B83-098B-62B98EF31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83" y="1291664"/>
            <a:ext cx="4621090" cy="43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1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46C034-CA43-1945-75B5-11799A92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特色：点对点私聊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BC893B-5F85-50D5-8F2C-533459838D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C0136-88E1-7752-36CC-5DA21ABFA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34B238-B097-0629-37AA-9D3CB6823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点击头像即可发起私聊，方便快捷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无需暴露任何联系方式，隐私性强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安全确定物品交接方式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7DF21E-1F31-FB20-66D3-08FB7432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8" t="5762"/>
          <a:stretch/>
        </p:blipFill>
        <p:spPr>
          <a:xfrm>
            <a:off x="4696278" y="1374739"/>
            <a:ext cx="6921499" cy="41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0555"/>
      </p:ext>
    </p:extLst>
  </p:cSld>
  <p:clrMapOvr>
    <a:masterClrMapping/>
  </p:clrMapOvr>
</p:sld>
</file>

<file path=ppt/theme/theme1.xml><?xml version="1.0" encoding="utf-8"?>
<a:theme xmlns:a="http://schemas.openxmlformats.org/drawingml/2006/main" name="上海交通大学通用PPT模板（16：9）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上海交通大学通用PPT模板（16：9）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上海交通大学通用PPT模板（16：9）</Template>
  <TotalTime>139</TotalTime>
  <Words>1005</Words>
  <Application>Microsoft Office PowerPoint</Application>
  <PresentationFormat>宽屏</PresentationFormat>
  <Paragraphs>245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-apple-system</vt:lpstr>
      <vt:lpstr>LatoWeb</vt:lpstr>
      <vt:lpstr>微软雅黑</vt:lpstr>
      <vt:lpstr>Arial</vt:lpstr>
      <vt:lpstr>Calibri</vt:lpstr>
      <vt:lpstr>Century Gothic</vt:lpstr>
      <vt:lpstr>Segoe UI</vt:lpstr>
      <vt:lpstr>Segoe UI Light</vt:lpstr>
      <vt:lpstr>上海交通大学通用PPT模板（16：9）</vt:lpstr>
      <vt:lpstr>1_OfficePLUS</vt:lpstr>
      <vt:lpstr>1_上海交通大学通用PPT模板（16：9）</vt:lpstr>
      <vt:lpstr>交大林檎—疫情物品互助平台</vt:lpstr>
      <vt:lpstr>PowerPoint 演示文稿</vt:lpstr>
      <vt:lpstr>系统演示</vt:lpstr>
      <vt:lpstr>产品特色与创新点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架构与关键技术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经验和教训</vt:lpstr>
      <vt:lpstr>PowerPoint 演示文稿</vt:lpstr>
      <vt:lpstr>PowerPoint 演示文稿</vt:lpstr>
      <vt:lpstr>成员贡献和分工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交大林檎—疫情物品互助平台</dc:title>
  <dc:creator>132ash</dc:creator>
  <cp:lastModifiedBy>敖 晟昊</cp:lastModifiedBy>
  <cp:revision>31</cp:revision>
  <dcterms:created xsi:type="dcterms:W3CDTF">2022-10-27T08:30:00Z</dcterms:created>
  <dcterms:modified xsi:type="dcterms:W3CDTF">2023-01-13T05:08:31Z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